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8BA"/>
    <a:srgbClr val="FCF2B6"/>
    <a:srgbClr val="45C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5" autoAdjust="0"/>
    <p:restoredTop sz="79359" autoAdjust="0"/>
  </p:normalViewPr>
  <p:slideViewPr>
    <p:cSldViewPr>
      <p:cViewPr varScale="1">
        <p:scale>
          <a:sx n="81" d="100"/>
          <a:sy n="81" d="100"/>
        </p:scale>
        <p:origin x="12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0BE9-2635-4D6F-B088-966D4C97CB73}" type="datetimeFigureOut">
              <a:rPr lang="tr-TR" smtClean="0"/>
              <a:t>24.12.2017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C956D-E3B1-4DA9-AFEF-E5A83F23A2AA}" type="slidenum">
              <a:rPr lang="tr-TR" smtClean="0"/>
              <a:t>‹nr.›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79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BC58-F671-4B84-9B48-984C940C1B23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58997-E824-4B77-BC91-AEED629847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2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58997-E824-4B77-BC91-AEED62984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0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C:\Users\jgl\Desktop\logos\st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108" y="5922079"/>
            <a:ext cx="788428" cy="85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08" y="5847211"/>
            <a:ext cx="1438034" cy="10006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32" y="5877272"/>
            <a:ext cx="982668" cy="946258"/>
          </a:xfrm>
          <a:prstGeom prst="rect">
            <a:avLst/>
          </a:prstGeom>
        </p:spPr>
      </p:pic>
      <p:sp>
        <p:nvSpPr>
          <p:cNvPr id="28" name="Rectangle 27"/>
          <p:cNvSpPr/>
          <p:nvPr userDrawn="1"/>
        </p:nvSpPr>
        <p:spPr>
          <a:xfrm>
            <a:off x="-4328" y="6808779"/>
            <a:ext cx="12192000" cy="49221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605" y="1379675"/>
            <a:ext cx="10390483" cy="2732076"/>
          </a:xfrm>
        </p:spPr>
        <p:txBody>
          <a:bodyPr/>
          <a:lstStyle>
            <a:lvl1pPr>
              <a:defRPr>
                <a:latin typeface="AR JULIAN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759" y="4323548"/>
            <a:ext cx="10390483" cy="579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4" descr="C:\Users\jgl\Desktop\logos\aau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0" y="5969523"/>
            <a:ext cx="968411" cy="82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jgl\Desktop\logos\atene.jpe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462" y="5869286"/>
            <a:ext cx="967200" cy="9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jgl\Desktop\logos\talaia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48" y="6075621"/>
            <a:ext cx="1654758" cy="50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C:\Users\jgl\Desktop\logos\TU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910" y="6165786"/>
            <a:ext cx="1434410" cy="38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5"/>
          <p:cNvSpPr txBox="1"/>
          <p:nvPr/>
        </p:nvSpPr>
        <p:spPr>
          <a:xfrm>
            <a:off x="3917944" y="188640"/>
            <a:ext cx="4535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Erasmus+ Strategic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Partnership</a:t>
            </a:r>
            <a:endParaRPr lang="en-US" sz="2400" noProof="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400" noProof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EPIC Project</a:t>
            </a:r>
            <a:endParaRPr lang="en-US" sz="2000" noProof="0" dirty="0"/>
          </a:p>
        </p:txBody>
      </p:sp>
      <p:pic>
        <p:nvPicPr>
          <p:cNvPr id="8" name="Picture 3" descr="C:\Users\jgl\Desktop\logos\upc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340" y="5958406"/>
            <a:ext cx="859084" cy="76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046" y="5877272"/>
            <a:ext cx="1007418" cy="893400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0" y="5828052"/>
            <a:ext cx="12192000" cy="49221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Rectangle 30"/>
          <p:cNvSpPr/>
          <p:nvPr userDrawn="1"/>
        </p:nvSpPr>
        <p:spPr>
          <a:xfrm>
            <a:off x="8250" y="5490038"/>
            <a:ext cx="12179423" cy="342934"/>
          </a:xfrm>
          <a:prstGeom prst="rect">
            <a:avLst/>
          </a:prstGeom>
          <a:solidFill>
            <a:srgbClr val="F7F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13" y="218516"/>
            <a:ext cx="1244765" cy="759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066" y="5965608"/>
            <a:ext cx="513470" cy="782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350373"/>
            <a:ext cx="1736422" cy="49618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2980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11352246" y="6450606"/>
            <a:ext cx="839753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-4328" y="6453336"/>
            <a:ext cx="9124664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60581" y="1057564"/>
            <a:ext cx="10476187" cy="53489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-13163" y="645993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8249" y="1058134"/>
            <a:ext cx="839755" cy="5395203"/>
          </a:xfrm>
          <a:prstGeom prst="rect">
            <a:avLst/>
          </a:prstGeom>
          <a:solidFill>
            <a:srgbClr val="F7F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11352245" y="1058133"/>
            <a:ext cx="839755" cy="5395203"/>
          </a:xfrm>
          <a:prstGeom prst="rect">
            <a:avLst/>
          </a:prstGeom>
          <a:solidFill>
            <a:srgbClr val="F7F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56253" y="116632"/>
            <a:ext cx="10480515" cy="894126"/>
          </a:xfrm>
        </p:spPr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11388079" y="6463753"/>
            <a:ext cx="768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030FD6D-390D-4A94-BCF2-B04039BE5296}" type="slidenum">
              <a:rPr lang="en-US" sz="1800" smtClean="0"/>
              <a:pPr algn="ctr"/>
              <a:t>‹nr.›</a:t>
            </a:fld>
            <a:endParaRPr lang="en-US" sz="180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6467384"/>
            <a:ext cx="1424344" cy="3711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00" y="6467384"/>
            <a:ext cx="652924" cy="37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0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50" y="1058134"/>
            <a:ext cx="597023" cy="5395203"/>
          </a:xfrm>
          <a:prstGeom prst="rect">
            <a:avLst/>
          </a:prstGeom>
          <a:solidFill>
            <a:srgbClr val="F7F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11618789" y="1058133"/>
            <a:ext cx="573211" cy="5395203"/>
          </a:xfrm>
          <a:prstGeom prst="rect">
            <a:avLst/>
          </a:prstGeom>
          <a:solidFill>
            <a:srgbClr val="F7F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56253" y="116632"/>
            <a:ext cx="10480515" cy="894126"/>
          </a:xfrm>
        </p:spPr>
        <p:txBody>
          <a:bodyPr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2" name="Rectangle 41"/>
          <p:cNvSpPr/>
          <p:nvPr userDrawn="1"/>
        </p:nvSpPr>
        <p:spPr>
          <a:xfrm>
            <a:off x="11352246" y="6450606"/>
            <a:ext cx="839753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Rectangle 42"/>
          <p:cNvSpPr/>
          <p:nvPr userDrawn="1"/>
        </p:nvSpPr>
        <p:spPr>
          <a:xfrm>
            <a:off x="-4328" y="6453336"/>
            <a:ext cx="9124664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>
          <a:xfrm>
            <a:off x="-13163" y="645993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5" name="Slide Number Placeholder 3"/>
          <p:cNvSpPr txBox="1">
            <a:spLocks/>
          </p:cNvSpPr>
          <p:nvPr userDrawn="1"/>
        </p:nvSpPr>
        <p:spPr>
          <a:xfrm>
            <a:off x="11388079" y="6463753"/>
            <a:ext cx="768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030FD6D-390D-4A94-BCF2-B04039BE5296}" type="slidenum">
              <a:rPr lang="en-US" sz="1800" smtClean="0"/>
              <a:pPr algn="ctr"/>
              <a:t>‹nr.›</a:t>
            </a:fld>
            <a:endParaRPr lang="en-US" sz="1800" dirty="0"/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6467384"/>
            <a:ext cx="1424344" cy="3711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7" name="Picture 4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00" y="6467384"/>
            <a:ext cx="652924" cy="37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5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4717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072" y="5451498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4" y="117835"/>
            <a:ext cx="10440824" cy="8928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11352246" y="6450606"/>
            <a:ext cx="839753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 userDrawn="1"/>
        </p:nvSpPr>
        <p:spPr>
          <a:xfrm>
            <a:off x="-4328" y="6453336"/>
            <a:ext cx="9124664" cy="404664"/>
          </a:xfrm>
          <a:prstGeom prst="rect">
            <a:avLst/>
          </a:prstGeom>
          <a:solidFill>
            <a:srgbClr val="45C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Date Placeholder 1"/>
          <p:cNvSpPr>
            <a:spLocks noGrp="1"/>
          </p:cNvSpPr>
          <p:nvPr>
            <p:ph type="dt" sz="half" idx="10"/>
          </p:nvPr>
        </p:nvSpPr>
        <p:spPr>
          <a:xfrm>
            <a:off x="-13163" y="645993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32" name="Slide Number Placeholder 3"/>
          <p:cNvSpPr txBox="1">
            <a:spLocks/>
          </p:cNvSpPr>
          <p:nvPr userDrawn="1"/>
        </p:nvSpPr>
        <p:spPr>
          <a:xfrm>
            <a:off x="11388079" y="6463753"/>
            <a:ext cx="768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030FD6D-390D-4A94-BCF2-B04039BE5296}" type="slidenum">
              <a:rPr lang="en-US" sz="1800" smtClean="0"/>
              <a:pPr algn="ctr"/>
              <a:t>‹nr.›</a:t>
            </a:fld>
            <a:endParaRPr lang="en-US" sz="1800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6467384"/>
            <a:ext cx="1424344" cy="37111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00" y="6467384"/>
            <a:ext cx="652924" cy="37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1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506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  <p:sldLayoutId id="2147483661" r:id="rId3"/>
    <p:sldLayoutId id="2147483657" r:id="rId4"/>
    <p:sldLayoutId id="2147483656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Challenges</a:t>
            </a:r>
            <a:r>
              <a:rPr lang="tr-TR" dirty="0"/>
              <a:t> in </a:t>
            </a:r>
            <a:r>
              <a:rPr lang="tr-TR" dirty="0" err="1"/>
              <a:t>Distance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(COLIBRI </a:t>
            </a:r>
            <a:r>
              <a:rPr lang="tr-TR" dirty="0" err="1"/>
              <a:t>experiences</a:t>
            </a:r>
            <a:r>
              <a:rPr lang="tr-TR" dirty="0"/>
              <a:t>)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1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COLIBRI course</a:t>
            </a:r>
            <a:endParaRPr lang="da-DK" dirty="0"/>
          </a:p>
        </p:txBody>
      </p:sp>
      <p:pic>
        <p:nvPicPr>
          <p:cNvPr id="5" name="Pictur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813" y="1057275"/>
            <a:ext cx="7709136" cy="53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 work</a:t>
            </a:r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510" y="1844824"/>
            <a:ext cx="7620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Seminars: Efficient throughout</a:t>
            </a:r>
            <a:endParaRPr lang="da-DK" dirty="0"/>
          </a:p>
        </p:txBody>
      </p:sp>
      <p:pic>
        <p:nvPicPr>
          <p:cNvPr id="5" name="Pictur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31" y="1801812"/>
            <a:ext cx="104521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1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collaboration: not so easy!</a:t>
            </a:r>
            <a:endParaRPr lang="da-DK" dirty="0"/>
          </a:p>
        </p:txBody>
      </p:sp>
      <p:pic>
        <p:nvPicPr>
          <p:cNvPr id="5" name="Pictur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31" y="1827212"/>
            <a:ext cx="10426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Spend the time wisely </a:t>
            </a:r>
            <a:r>
              <a:rPr lang="en-US" dirty="0"/>
              <a:t>at the seminar.</a:t>
            </a:r>
          </a:p>
          <a:p>
            <a:r>
              <a:rPr lang="en-US" dirty="0"/>
              <a:t>Get to know each other well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b="1" dirty="0"/>
              <a:t>good atmosphere</a:t>
            </a:r>
            <a:r>
              <a:rPr lang="en-US" dirty="0"/>
              <a:t>.</a:t>
            </a:r>
          </a:p>
          <a:p>
            <a:r>
              <a:rPr lang="en-US" dirty="0"/>
              <a:t>Get a good, joint </a:t>
            </a:r>
            <a:r>
              <a:rPr lang="en-US" b="1" dirty="0"/>
              <a:t>problem understanding</a:t>
            </a:r>
            <a:r>
              <a:rPr lang="en-US" dirty="0"/>
              <a:t>.</a:t>
            </a:r>
          </a:p>
          <a:p>
            <a:r>
              <a:rPr lang="en-US" dirty="0"/>
              <a:t>Joint view on </a:t>
            </a:r>
            <a:r>
              <a:rPr lang="en-US" b="1" dirty="0"/>
              <a:t>the project</a:t>
            </a:r>
            <a:r>
              <a:rPr lang="en-US" dirty="0"/>
              <a:t> and </a:t>
            </a:r>
            <a:r>
              <a:rPr lang="en-US" b="1" dirty="0"/>
              <a:t>the process</a:t>
            </a:r>
            <a:r>
              <a:rPr lang="en-US" dirty="0"/>
              <a:t>.</a:t>
            </a:r>
          </a:p>
          <a:p>
            <a:r>
              <a:rPr lang="en-US" dirty="0"/>
              <a:t>Agree on </a:t>
            </a:r>
            <a:r>
              <a:rPr lang="en-US" b="1" dirty="0"/>
              <a:t>precise milestones</a:t>
            </a:r>
            <a:r>
              <a:rPr lang="en-US" dirty="0"/>
              <a:t> (maybe meetings).</a:t>
            </a:r>
          </a:p>
          <a:p>
            <a:r>
              <a:rPr lang="en-US" b="1" dirty="0"/>
              <a:t>Involve your supervisor(s) </a:t>
            </a:r>
            <a:r>
              <a:rPr lang="en-US" dirty="0"/>
              <a:t>on project content, process, and milestones.</a:t>
            </a:r>
          </a:p>
          <a:p>
            <a:r>
              <a:rPr lang="en-US" b="1" dirty="0"/>
              <a:t>Use the templates </a:t>
            </a:r>
            <a:r>
              <a:rPr lang="en-US" dirty="0"/>
              <a:t>provided </a:t>
            </a:r>
            <a:r>
              <a:rPr lang="mr-IN" dirty="0"/>
              <a:t>–</a:t>
            </a:r>
            <a:r>
              <a:rPr lang="en-US" dirty="0"/>
              <a:t> they will help you structure the process.</a:t>
            </a:r>
          </a:p>
          <a:p>
            <a:r>
              <a:rPr lang="en-US" b="1" dirty="0"/>
              <a:t>Structured follow-up </a:t>
            </a:r>
            <a:r>
              <a:rPr lang="en-US" dirty="0"/>
              <a:t>on progress is crucial.</a:t>
            </a:r>
          </a:p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9091-7524-4ADB-8E72-D6B36EEF2E97}" type="datetime1">
              <a:rPr lang="en-US" smtClean="0"/>
              <a:t>12/24/17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recommendations</a:t>
            </a:r>
            <a:r>
              <a:rPr lang="mr-IN" dirty="0"/>
              <a:t>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407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106</Words>
  <Application>Microsoft Macintosh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3" baseType="lpstr">
      <vt:lpstr>Aharoni</vt:lpstr>
      <vt:lpstr>AR JULIAN</vt:lpstr>
      <vt:lpstr>Calibri</vt:lpstr>
      <vt:lpstr>Mangal</vt:lpstr>
      <vt:lpstr>Wingdings</vt:lpstr>
      <vt:lpstr>Arial</vt:lpstr>
      <vt:lpstr>Office Theme</vt:lpstr>
      <vt:lpstr>Challenges in Distance learning (COLIBRI experiences)</vt:lpstr>
      <vt:lpstr>The COLIBRI course</vt:lpstr>
      <vt:lpstr>The project work</vt:lpstr>
      <vt:lpstr>Seminars: Efficient throughout</vt:lpstr>
      <vt:lpstr>Virtual collaboration: not so easy!</vt:lpstr>
      <vt:lpstr>Our recommendations…</vt:lpstr>
    </vt:vector>
  </TitlesOfParts>
  <Company>Aalborg University, Department of Electronic Systems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Project</dc:title>
  <dc:creator>Jose Manuel Gutierrez Lopez</dc:creator>
  <cp:lastModifiedBy>Jacob Vejlin Jensen</cp:lastModifiedBy>
  <cp:revision>338</cp:revision>
  <dcterms:created xsi:type="dcterms:W3CDTF">2014-10-31T13:21:36Z</dcterms:created>
  <dcterms:modified xsi:type="dcterms:W3CDTF">2017-12-24T12:03:24Z</dcterms:modified>
</cp:coreProperties>
</file>