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71" r:id="rId4"/>
    <p:sldId id="272" r:id="rId5"/>
    <p:sldId id="273" r:id="rId6"/>
    <p:sldId id="2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8BA"/>
    <a:srgbClr val="FCF2B6"/>
    <a:srgbClr val="45C7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5" autoAdjust="0"/>
    <p:restoredTop sz="79359" autoAdjust="0"/>
  </p:normalViewPr>
  <p:slideViewPr>
    <p:cSldViewPr>
      <p:cViewPr varScale="1">
        <p:scale>
          <a:sx n="81" d="100"/>
          <a:sy n="81" d="100"/>
        </p:scale>
        <p:origin x="121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31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60BE9-2635-4D6F-B088-966D4C97CB73}" type="datetimeFigureOut">
              <a:rPr lang="tr-TR" smtClean="0"/>
              <a:t>24.12.2017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C956D-E3B1-4DA9-AFEF-E5A83F23A2AA}" type="slidenum">
              <a:rPr lang="tr-TR" smtClean="0"/>
              <a:t>‹nr.›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2798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0BC58-F671-4B84-9B48-984C940C1B23}" type="datetimeFigureOut">
              <a:rPr lang="en-US" smtClean="0"/>
              <a:t>12/24/17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58997-E824-4B77-BC91-AEED629847F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29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58997-E824-4B77-BC91-AEED629847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707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jpe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8" descr="C:\Users\jgl\Desktop\logos\sta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2108" y="5922079"/>
            <a:ext cx="788428" cy="850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1308" y="5847211"/>
            <a:ext cx="1438034" cy="100065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132" y="5877272"/>
            <a:ext cx="982668" cy="946258"/>
          </a:xfrm>
          <a:prstGeom prst="rect">
            <a:avLst/>
          </a:prstGeom>
        </p:spPr>
      </p:pic>
      <p:sp>
        <p:nvSpPr>
          <p:cNvPr id="28" name="Rectangle 27"/>
          <p:cNvSpPr/>
          <p:nvPr userDrawn="1"/>
        </p:nvSpPr>
        <p:spPr>
          <a:xfrm>
            <a:off x="-4328" y="6808779"/>
            <a:ext cx="12192000" cy="49221"/>
          </a:xfrm>
          <a:prstGeom prst="rect">
            <a:avLst/>
          </a:prstGeom>
          <a:solidFill>
            <a:srgbClr val="45C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3" name="Rectangle 22"/>
          <p:cNvSpPr/>
          <p:nvPr userDrawn="1"/>
        </p:nvSpPr>
        <p:spPr>
          <a:xfrm>
            <a:off x="0" y="0"/>
            <a:ext cx="12192000" cy="1052736"/>
          </a:xfrm>
          <a:prstGeom prst="rect">
            <a:avLst/>
          </a:prstGeom>
          <a:solidFill>
            <a:srgbClr val="45C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4605" y="1379675"/>
            <a:ext cx="10390483" cy="2732076"/>
          </a:xfrm>
        </p:spPr>
        <p:txBody>
          <a:bodyPr/>
          <a:lstStyle>
            <a:lvl1pPr>
              <a:defRPr>
                <a:latin typeface="AR JULIAN" panose="02000000000000000000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759" y="4323548"/>
            <a:ext cx="10390483" cy="579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9" name="Picture 4" descr="C:\Users\jgl\Desktop\logos\aau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0" y="5969523"/>
            <a:ext cx="968411" cy="820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C:\Users\jgl\Desktop\logos\atene.jpe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462" y="5869286"/>
            <a:ext cx="967200" cy="941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2" descr="C:\Users\jgl\Desktop\logos\talaia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548" y="6075621"/>
            <a:ext cx="1654758" cy="500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3" descr="C:\Users\jgl\Desktop\logos\TU.jp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910" y="6165786"/>
            <a:ext cx="1434410" cy="382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5"/>
          <p:cNvSpPr txBox="1"/>
          <p:nvPr/>
        </p:nvSpPr>
        <p:spPr>
          <a:xfrm>
            <a:off x="3917944" y="188640"/>
            <a:ext cx="45352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Aharoni" panose="02010803020104030203" pitchFamily="2" charset="-79"/>
                <a:cs typeface="Aharoni" panose="02010803020104030203" pitchFamily="2" charset="-79"/>
              </a:rPr>
              <a:t>Erasmus+ Strategic 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Partnership</a:t>
            </a:r>
            <a:endParaRPr lang="en-US" sz="2400" noProof="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2400" noProof="0" dirty="0" smtClean="0">
                <a:latin typeface="Aharoni" panose="02010803020104030203" pitchFamily="2" charset="-79"/>
                <a:cs typeface="Aharoni" panose="02010803020104030203" pitchFamily="2" charset="-79"/>
              </a:rPr>
              <a:t>EPIC Project</a:t>
            </a:r>
            <a:endParaRPr lang="en-US" sz="2000" noProof="0" dirty="0"/>
          </a:p>
        </p:txBody>
      </p:sp>
      <p:pic>
        <p:nvPicPr>
          <p:cNvPr id="8" name="Picture 3" descr="C:\Users\jgl\Desktop\logos\upc.png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3340" y="5958406"/>
            <a:ext cx="859084" cy="769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5046" y="5877272"/>
            <a:ext cx="1007418" cy="893400"/>
          </a:xfrm>
          <a:prstGeom prst="rect">
            <a:avLst/>
          </a:prstGeom>
        </p:spPr>
      </p:pic>
      <p:sp>
        <p:nvSpPr>
          <p:cNvPr id="27" name="Rectangle 26"/>
          <p:cNvSpPr/>
          <p:nvPr userDrawn="1"/>
        </p:nvSpPr>
        <p:spPr>
          <a:xfrm>
            <a:off x="0" y="5828052"/>
            <a:ext cx="12192000" cy="49221"/>
          </a:xfrm>
          <a:prstGeom prst="rect">
            <a:avLst/>
          </a:prstGeom>
          <a:solidFill>
            <a:srgbClr val="45C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1" name="Rectangle 30"/>
          <p:cNvSpPr/>
          <p:nvPr userDrawn="1"/>
        </p:nvSpPr>
        <p:spPr>
          <a:xfrm>
            <a:off x="8250" y="5490038"/>
            <a:ext cx="12179423" cy="342934"/>
          </a:xfrm>
          <a:prstGeom prst="rect">
            <a:avLst/>
          </a:prstGeom>
          <a:solidFill>
            <a:srgbClr val="F7F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13" y="218516"/>
            <a:ext cx="1244765" cy="7599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066" y="5965608"/>
            <a:ext cx="513470" cy="7824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456" y="350373"/>
            <a:ext cx="1736422" cy="49618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129803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11352246" y="6450606"/>
            <a:ext cx="839753" cy="404664"/>
          </a:xfrm>
          <a:prstGeom prst="rect">
            <a:avLst/>
          </a:prstGeom>
          <a:solidFill>
            <a:srgbClr val="45C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ectangle 6"/>
          <p:cNvSpPr/>
          <p:nvPr userDrawn="1"/>
        </p:nvSpPr>
        <p:spPr>
          <a:xfrm>
            <a:off x="-4328" y="6453336"/>
            <a:ext cx="9124664" cy="404664"/>
          </a:xfrm>
          <a:prstGeom prst="rect">
            <a:avLst/>
          </a:prstGeom>
          <a:solidFill>
            <a:srgbClr val="45C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860581" y="1057564"/>
            <a:ext cx="10476187" cy="5348966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3200"/>
            </a:lvl1pPr>
            <a:lvl2pPr marL="742950" indent="-285750">
              <a:buFont typeface="Wingdings" panose="05000000000000000000" pitchFamily="2" charset="2"/>
              <a:buChar char="§"/>
              <a:defRPr sz="2800"/>
            </a:lvl2pPr>
            <a:lvl3pPr marL="1143000" indent="-228600">
              <a:buFont typeface="Wingdings" panose="05000000000000000000" pitchFamily="2" charset="2"/>
              <a:buChar char="§"/>
              <a:defRPr sz="2400"/>
            </a:lvl3pPr>
            <a:lvl4pPr marL="1600200" indent="-228600">
              <a:buFont typeface="Wingdings" panose="05000000000000000000" pitchFamily="2" charset="2"/>
              <a:buChar char="§"/>
              <a:defRPr sz="2000"/>
            </a:lvl4pPr>
            <a:lvl5pPr marL="2057400" indent="-228600">
              <a:buFont typeface="Wingdings" panose="05000000000000000000" pitchFamily="2" charset="2"/>
              <a:buChar char="§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-13163" y="6459935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fld id="{8DA39091-7524-4ADB-8E72-D6B36EEF2E97}" type="datetime1">
              <a:rPr lang="en-US" smtClean="0"/>
              <a:t>12/24/17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8249" y="1058134"/>
            <a:ext cx="839755" cy="5395203"/>
          </a:xfrm>
          <a:prstGeom prst="rect">
            <a:avLst/>
          </a:prstGeom>
          <a:solidFill>
            <a:srgbClr val="F7F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Rectangle 5"/>
          <p:cNvSpPr/>
          <p:nvPr userDrawn="1"/>
        </p:nvSpPr>
        <p:spPr>
          <a:xfrm>
            <a:off x="11352245" y="1058133"/>
            <a:ext cx="839755" cy="5395203"/>
          </a:xfrm>
          <a:prstGeom prst="rect">
            <a:avLst/>
          </a:prstGeom>
          <a:solidFill>
            <a:srgbClr val="F7F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052736"/>
          </a:xfrm>
          <a:prstGeom prst="rect">
            <a:avLst/>
          </a:prstGeom>
          <a:solidFill>
            <a:srgbClr val="45C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856253" y="116632"/>
            <a:ext cx="10480515" cy="894126"/>
          </a:xfrm>
        </p:spPr>
        <p:txBody>
          <a:bodyPr/>
          <a:lstStyle>
            <a:lvl1pPr>
              <a:defRPr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Slide Number Placeholder 3"/>
          <p:cNvSpPr txBox="1">
            <a:spLocks/>
          </p:cNvSpPr>
          <p:nvPr userDrawn="1"/>
        </p:nvSpPr>
        <p:spPr>
          <a:xfrm>
            <a:off x="11388079" y="6463753"/>
            <a:ext cx="7680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30FD6D-390D-4A94-BCF2-B04039BE5296}" type="slidenum">
              <a:rPr lang="en-US" sz="1800" smtClean="0"/>
              <a:pPr algn="ctr"/>
              <a:t>‹nr.›</a:t>
            </a:fld>
            <a:endParaRPr lang="en-US" sz="1800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6467384"/>
            <a:ext cx="1424344" cy="37111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500" y="6467384"/>
            <a:ext cx="652924" cy="371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60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8250" y="1058134"/>
            <a:ext cx="597023" cy="5395203"/>
          </a:xfrm>
          <a:prstGeom prst="rect">
            <a:avLst/>
          </a:prstGeom>
          <a:solidFill>
            <a:srgbClr val="F7F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Rectangle 5"/>
          <p:cNvSpPr/>
          <p:nvPr userDrawn="1"/>
        </p:nvSpPr>
        <p:spPr>
          <a:xfrm>
            <a:off x="11618789" y="1058133"/>
            <a:ext cx="573211" cy="5395203"/>
          </a:xfrm>
          <a:prstGeom prst="rect">
            <a:avLst/>
          </a:prstGeom>
          <a:solidFill>
            <a:srgbClr val="F7F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052736"/>
          </a:xfrm>
          <a:prstGeom prst="rect">
            <a:avLst/>
          </a:prstGeom>
          <a:solidFill>
            <a:srgbClr val="45C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856253" y="116632"/>
            <a:ext cx="10480515" cy="894126"/>
          </a:xfrm>
        </p:spPr>
        <p:txBody>
          <a:bodyPr/>
          <a:lstStyle>
            <a:lvl1pPr>
              <a:defRPr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haroni" panose="02010803020104030203" pitchFamily="2" charset="-79"/>
                <a:cs typeface="Aharoni" panose="02010803020104030203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haroni" panose="02010803020104030203" pitchFamily="2" charset="-79"/>
                <a:cs typeface="Aharoni" panose="02010803020104030203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2" name="Rectangle 41"/>
          <p:cNvSpPr/>
          <p:nvPr userDrawn="1"/>
        </p:nvSpPr>
        <p:spPr>
          <a:xfrm>
            <a:off x="11352246" y="6450606"/>
            <a:ext cx="839753" cy="404664"/>
          </a:xfrm>
          <a:prstGeom prst="rect">
            <a:avLst/>
          </a:prstGeom>
          <a:solidFill>
            <a:srgbClr val="45C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" name="Rectangle 42"/>
          <p:cNvSpPr/>
          <p:nvPr userDrawn="1"/>
        </p:nvSpPr>
        <p:spPr>
          <a:xfrm>
            <a:off x="-4328" y="6453336"/>
            <a:ext cx="9124664" cy="404664"/>
          </a:xfrm>
          <a:prstGeom prst="rect">
            <a:avLst/>
          </a:prstGeom>
          <a:solidFill>
            <a:srgbClr val="45C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4" name="Date Placeholder 1"/>
          <p:cNvSpPr>
            <a:spLocks noGrp="1"/>
          </p:cNvSpPr>
          <p:nvPr>
            <p:ph type="dt" sz="half" idx="10"/>
          </p:nvPr>
        </p:nvSpPr>
        <p:spPr>
          <a:xfrm>
            <a:off x="-13163" y="6459935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fld id="{8DA39091-7524-4ADB-8E72-D6B36EEF2E97}" type="datetime1">
              <a:rPr lang="en-US" smtClean="0"/>
              <a:t>12/24/17</a:t>
            </a:fld>
            <a:endParaRPr lang="en-US" dirty="0"/>
          </a:p>
        </p:txBody>
      </p:sp>
      <p:sp>
        <p:nvSpPr>
          <p:cNvPr id="45" name="Slide Number Placeholder 3"/>
          <p:cNvSpPr txBox="1">
            <a:spLocks/>
          </p:cNvSpPr>
          <p:nvPr userDrawn="1"/>
        </p:nvSpPr>
        <p:spPr>
          <a:xfrm>
            <a:off x="11388079" y="6463753"/>
            <a:ext cx="7680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30FD6D-390D-4A94-BCF2-B04039BE5296}" type="slidenum">
              <a:rPr lang="en-US" sz="1800" smtClean="0"/>
              <a:pPr algn="ctr"/>
              <a:t>‹nr.›</a:t>
            </a:fld>
            <a:endParaRPr lang="en-US" sz="1800" dirty="0"/>
          </a:p>
        </p:txBody>
      </p:sp>
      <p:pic>
        <p:nvPicPr>
          <p:cNvPr id="46" name="Picture 4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6467384"/>
            <a:ext cx="1424344" cy="37111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7" name="Picture 4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500" y="6467384"/>
            <a:ext cx="652924" cy="371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450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52736"/>
          </a:xfrm>
          <a:prstGeom prst="rect">
            <a:avLst/>
          </a:prstGeom>
          <a:solidFill>
            <a:srgbClr val="45C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94717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072" y="5451498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4" y="117835"/>
            <a:ext cx="10440824" cy="892800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8" name="Rectangle 27"/>
          <p:cNvSpPr/>
          <p:nvPr userDrawn="1"/>
        </p:nvSpPr>
        <p:spPr>
          <a:xfrm>
            <a:off x="11352246" y="6450606"/>
            <a:ext cx="839753" cy="404664"/>
          </a:xfrm>
          <a:prstGeom prst="rect">
            <a:avLst/>
          </a:prstGeom>
          <a:solidFill>
            <a:srgbClr val="45C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" name="Rectangle 28"/>
          <p:cNvSpPr/>
          <p:nvPr userDrawn="1"/>
        </p:nvSpPr>
        <p:spPr>
          <a:xfrm>
            <a:off x="-4328" y="6453336"/>
            <a:ext cx="9124664" cy="404664"/>
          </a:xfrm>
          <a:prstGeom prst="rect">
            <a:avLst/>
          </a:prstGeom>
          <a:solidFill>
            <a:srgbClr val="45C7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0" name="Date Placeholder 1"/>
          <p:cNvSpPr>
            <a:spLocks noGrp="1"/>
          </p:cNvSpPr>
          <p:nvPr>
            <p:ph type="dt" sz="half" idx="10"/>
          </p:nvPr>
        </p:nvSpPr>
        <p:spPr>
          <a:xfrm>
            <a:off x="-13163" y="6459935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fld id="{8DA39091-7524-4ADB-8E72-D6B36EEF2E97}" type="datetime1">
              <a:rPr lang="en-US" smtClean="0"/>
              <a:t>12/24/17</a:t>
            </a:fld>
            <a:endParaRPr lang="en-US" dirty="0"/>
          </a:p>
        </p:txBody>
      </p:sp>
      <p:sp>
        <p:nvSpPr>
          <p:cNvPr id="32" name="Slide Number Placeholder 3"/>
          <p:cNvSpPr txBox="1">
            <a:spLocks/>
          </p:cNvSpPr>
          <p:nvPr userDrawn="1"/>
        </p:nvSpPr>
        <p:spPr>
          <a:xfrm>
            <a:off x="11388079" y="6463753"/>
            <a:ext cx="7680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accent1">
                    <a:lumMod val="75000"/>
                  </a:schemeClr>
                </a:solidFill>
                <a:latin typeface="Aharoni" panose="02010803020104030203" pitchFamily="2" charset="-79"/>
                <a:ea typeface="+mn-ea"/>
                <a:cs typeface="Aharoni" panose="02010803020104030203" pitchFamily="2" charset="-79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30FD6D-390D-4A94-BCF2-B04039BE5296}" type="slidenum">
              <a:rPr lang="en-US" sz="1800" smtClean="0"/>
              <a:pPr algn="ctr"/>
              <a:t>‹nr.›</a:t>
            </a:fld>
            <a:endParaRPr lang="en-US" sz="1800" dirty="0"/>
          </a:p>
        </p:txBody>
      </p:sp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6467384"/>
            <a:ext cx="1424344" cy="37111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4" name="Picture 3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500" y="6467384"/>
            <a:ext cx="652924" cy="371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216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6506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89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007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5" r:id="rId2"/>
    <p:sldLayoutId id="2147483661" r:id="rId3"/>
    <p:sldLayoutId id="2147483657" r:id="rId4"/>
    <p:sldLayoutId id="2147483656" r:id="rId5"/>
    <p:sldLayoutId id="2147483658" r:id="rId6"/>
    <p:sldLayoutId id="2147483659" r:id="rId7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Challenges</a:t>
            </a:r>
            <a:r>
              <a:rPr lang="tr-TR" dirty="0"/>
              <a:t> in </a:t>
            </a:r>
            <a:r>
              <a:rPr lang="tr-TR" dirty="0" err="1"/>
              <a:t>Distance</a:t>
            </a:r>
            <a:r>
              <a:rPr lang="tr-TR" dirty="0"/>
              <a:t> </a:t>
            </a:r>
            <a:r>
              <a:rPr lang="tr-TR" dirty="0" err="1"/>
              <a:t>learning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(COLIBRI </a:t>
            </a:r>
            <a:r>
              <a:rPr lang="tr-TR" dirty="0" err="1"/>
              <a:t>experiences</a:t>
            </a:r>
            <a:r>
              <a:rPr lang="tr-TR" dirty="0"/>
              <a:t>)</a:t>
            </a:r>
            <a:endParaRPr lang="tr-TR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414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9091-7524-4ADB-8E72-D6B36EEF2E97}" type="datetime1">
              <a:rPr lang="en-US" smtClean="0"/>
              <a:t>12/24/17</a:t>
            </a:fld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COLIBRI course</a:t>
            </a:r>
            <a:endParaRPr lang="da-DK" dirty="0"/>
          </a:p>
        </p:txBody>
      </p:sp>
      <p:pic>
        <p:nvPicPr>
          <p:cNvPr id="5" name="Picture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813" y="1057275"/>
            <a:ext cx="7709136" cy="534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262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9091-7524-4ADB-8E72-D6B36EEF2E97}" type="datetime1">
              <a:rPr lang="en-US" smtClean="0"/>
              <a:t>12/24/17</a:t>
            </a:fld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project work</a:t>
            </a:r>
            <a:endParaRPr lang="da-DK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510" y="1844824"/>
            <a:ext cx="7620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13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9091-7524-4ADB-8E72-D6B36EEF2E97}" type="datetime1">
              <a:rPr lang="en-US" smtClean="0"/>
              <a:t>12/24/17</a:t>
            </a:fld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Seminars: Efficient throughout</a:t>
            </a:r>
            <a:endParaRPr lang="da-DK" dirty="0"/>
          </a:p>
        </p:txBody>
      </p:sp>
      <p:pic>
        <p:nvPicPr>
          <p:cNvPr id="5" name="Picture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31" y="1801812"/>
            <a:ext cx="10452100" cy="386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910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9091-7524-4ADB-8E72-D6B36EEF2E97}" type="datetime1">
              <a:rPr lang="en-US" smtClean="0"/>
              <a:t>12/24/17</a:t>
            </a:fld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collaboration: not so easy!</a:t>
            </a:r>
            <a:endParaRPr lang="da-DK" dirty="0"/>
          </a:p>
        </p:txBody>
      </p:sp>
      <p:pic>
        <p:nvPicPr>
          <p:cNvPr id="5" name="Picture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031" y="1827212"/>
            <a:ext cx="104267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31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Spend the time wisely </a:t>
            </a:r>
            <a:r>
              <a:rPr lang="en-US" dirty="0"/>
              <a:t>at the seminar.</a:t>
            </a:r>
          </a:p>
          <a:p>
            <a:r>
              <a:rPr lang="en-US" dirty="0"/>
              <a:t>Get to know each other well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b="1" dirty="0"/>
              <a:t>good atmosphere</a:t>
            </a:r>
            <a:r>
              <a:rPr lang="en-US" dirty="0"/>
              <a:t>.</a:t>
            </a:r>
          </a:p>
          <a:p>
            <a:r>
              <a:rPr lang="en-US" dirty="0"/>
              <a:t>Get a good, joint </a:t>
            </a:r>
            <a:r>
              <a:rPr lang="en-US" b="1" dirty="0"/>
              <a:t>problem understanding</a:t>
            </a:r>
            <a:r>
              <a:rPr lang="en-US" dirty="0"/>
              <a:t>.</a:t>
            </a:r>
          </a:p>
          <a:p>
            <a:r>
              <a:rPr lang="en-US" dirty="0"/>
              <a:t>Joint view on </a:t>
            </a:r>
            <a:r>
              <a:rPr lang="en-US" b="1" dirty="0"/>
              <a:t>the project</a:t>
            </a:r>
            <a:r>
              <a:rPr lang="en-US" dirty="0"/>
              <a:t> and </a:t>
            </a:r>
            <a:r>
              <a:rPr lang="en-US" b="1" dirty="0"/>
              <a:t>the process</a:t>
            </a:r>
            <a:r>
              <a:rPr lang="en-US" dirty="0"/>
              <a:t>.</a:t>
            </a:r>
          </a:p>
          <a:p>
            <a:r>
              <a:rPr lang="en-US" dirty="0"/>
              <a:t>Agree on </a:t>
            </a:r>
            <a:r>
              <a:rPr lang="en-US" b="1" dirty="0"/>
              <a:t>precise milestones</a:t>
            </a:r>
            <a:r>
              <a:rPr lang="en-US" dirty="0"/>
              <a:t> (maybe meetings).</a:t>
            </a:r>
          </a:p>
          <a:p>
            <a:r>
              <a:rPr lang="en-US" b="1" dirty="0"/>
              <a:t>Involve your supervisor(s) </a:t>
            </a:r>
            <a:r>
              <a:rPr lang="en-US" dirty="0"/>
              <a:t>on project content, process, and milestones.</a:t>
            </a:r>
          </a:p>
          <a:p>
            <a:r>
              <a:rPr lang="en-US" b="1" dirty="0"/>
              <a:t>Use the templates </a:t>
            </a:r>
            <a:r>
              <a:rPr lang="en-US" dirty="0"/>
              <a:t>provided </a:t>
            </a:r>
            <a:r>
              <a:rPr lang="mr-IN" dirty="0"/>
              <a:t>–</a:t>
            </a:r>
            <a:r>
              <a:rPr lang="en-US" dirty="0"/>
              <a:t> they will help you structure the process.</a:t>
            </a:r>
          </a:p>
          <a:p>
            <a:r>
              <a:rPr lang="en-US" b="1" dirty="0"/>
              <a:t>Structured follow-up </a:t>
            </a:r>
            <a:r>
              <a:rPr lang="en-US" dirty="0"/>
              <a:t>on progress is crucial.</a:t>
            </a:r>
          </a:p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9091-7524-4ADB-8E72-D6B36EEF2E97}" type="datetime1">
              <a:rPr lang="en-US" smtClean="0"/>
              <a:t>12/24/17</a:t>
            </a:fld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recommendations</a:t>
            </a:r>
            <a:r>
              <a:rPr lang="mr-IN" dirty="0"/>
              <a:t>…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84071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1555</TotalTime>
  <Words>106</Words>
  <Application>Microsoft Macintosh PowerPoint</Application>
  <PresentationFormat>Widescreen</PresentationFormat>
  <Paragraphs>20</Paragraphs>
  <Slides>6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3" baseType="lpstr">
      <vt:lpstr>Aharoni</vt:lpstr>
      <vt:lpstr>AR JULIAN</vt:lpstr>
      <vt:lpstr>Calibri</vt:lpstr>
      <vt:lpstr>Mangal</vt:lpstr>
      <vt:lpstr>Wingdings</vt:lpstr>
      <vt:lpstr>Arial</vt:lpstr>
      <vt:lpstr>Office Theme</vt:lpstr>
      <vt:lpstr>Challenges in Distance learning (COLIBRI experiences)</vt:lpstr>
      <vt:lpstr>The COLIBRI course</vt:lpstr>
      <vt:lpstr>The project work</vt:lpstr>
      <vt:lpstr>Seminars: Efficient throughout</vt:lpstr>
      <vt:lpstr>Virtual collaboration: not so easy!</vt:lpstr>
      <vt:lpstr>Our recommendations…</vt:lpstr>
    </vt:vector>
  </TitlesOfParts>
  <Company>Aalborg University, Department of Electronic Systems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EPIC Project</dc:title>
  <dc:creator>Jose Manuel Gutierrez Lopez</dc:creator>
  <cp:lastModifiedBy>Jacob Vejlin Jensen</cp:lastModifiedBy>
  <cp:revision>338</cp:revision>
  <dcterms:created xsi:type="dcterms:W3CDTF">2014-10-31T13:21:36Z</dcterms:created>
  <dcterms:modified xsi:type="dcterms:W3CDTF">2017-12-24T12:03:24Z</dcterms:modified>
</cp:coreProperties>
</file>